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3FB9E-3DD6-4ED4-B802-F1FCDFCF8087}" v="69" dt="2024-12-03T23:53:55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Arroyo" userId="12db701527846b55" providerId="LiveId" clId="{EB23FB9E-3DD6-4ED4-B802-F1FCDFCF8087}"/>
    <pc:docChg chg="undo custSel modSld">
      <pc:chgData name="Elsa Arroyo" userId="12db701527846b55" providerId="LiveId" clId="{EB23FB9E-3DD6-4ED4-B802-F1FCDFCF8087}" dt="2024-12-03T23:53:55.835" v="227" actId="1038"/>
      <pc:docMkLst>
        <pc:docMk/>
      </pc:docMkLst>
      <pc:sldChg chg="addSp delSp modSp mod">
        <pc:chgData name="Elsa Arroyo" userId="12db701527846b55" providerId="LiveId" clId="{EB23FB9E-3DD6-4ED4-B802-F1FCDFCF8087}" dt="2024-12-03T23:53:55.835" v="227" actId="1038"/>
        <pc:sldMkLst>
          <pc:docMk/>
          <pc:sldMk cId="649803067" sldId="257"/>
        </pc:sldMkLst>
        <pc:spChg chg="add del">
          <ac:chgData name="Elsa Arroyo" userId="12db701527846b55" providerId="LiveId" clId="{EB23FB9E-3DD6-4ED4-B802-F1FCDFCF8087}" dt="2024-12-03T23:43:09.539" v="116" actId="478"/>
          <ac:spMkLst>
            <pc:docMk/>
            <pc:sldMk cId="649803067" sldId="257"/>
            <ac:spMk id="3" creationId="{FED00C80-77DF-AC5F-2126-44C9312BA8F0}"/>
          </ac:spMkLst>
        </pc:spChg>
        <pc:spChg chg="mod">
          <ac:chgData name="Elsa Arroyo" userId="12db701527846b55" providerId="LiveId" clId="{EB23FB9E-3DD6-4ED4-B802-F1FCDFCF8087}" dt="2024-12-03T23:53:37.509" v="221" actId="1037"/>
          <ac:spMkLst>
            <pc:docMk/>
            <pc:sldMk cId="649803067" sldId="257"/>
            <ac:spMk id="4" creationId="{3B19EFAE-CA8F-B30D-E43C-AD21CDD0D2D0}"/>
          </ac:spMkLst>
        </pc:spChg>
        <pc:spChg chg="mod">
          <ac:chgData name="Elsa Arroyo" userId="12db701527846b55" providerId="LiveId" clId="{EB23FB9E-3DD6-4ED4-B802-F1FCDFCF8087}" dt="2024-12-03T23:51:21.057" v="171" actId="1076"/>
          <ac:spMkLst>
            <pc:docMk/>
            <pc:sldMk cId="649803067" sldId="257"/>
            <ac:spMk id="10" creationId="{63D76CFC-BB07-C92A-1B4F-123B96B41641}"/>
          </ac:spMkLst>
        </pc:spChg>
        <pc:spChg chg="add del mod">
          <ac:chgData name="Elsa Arroyo" userId="12db701527846b55" providerId="LiveId" clId="{EB23FB9E-3DD6-4ED4-B802-F1FCDFCF8087}" dt="2024-12-03T23:42:55.382" v="113" actId="478"/>
          <ac:spMkLst>
            <pc:docMk/>
            <pc:sldMk cId="649803067" sldId="257"/>
            <ac:spMk id="11" creationId="{F061E19B-BB9C-F410-A53D-B365D17EF18B}"/>
          </ac:spMkLst>
        </pc:spChg>
        <pc:spChg chg="add mod">
          <ac:chgData name="Elsa Arroyo" userId="12db701527846b55" providerId="LiveId" clId="{EB23FB9E-3DD6-4ED4-B802-F1FCDFCF8087}" dt="2024-12-03T23:46:41.291" v="135" actId="207"/>
          <ac:spMkLst>
            <pc:docMk/>
            <pc:sldMk cId="649803067" sldId="257"/>
            <ac:spMk id="15" creationId="{0BEEB0F0-5E12-AAA3-B3ED-D5968D70EAF9}"/>
          </ac:spMkLst>
        </pc:spChg>
        <pc:spChg chg="mod">
          <ac:chgData name="Elsa Arroyo" userId="12db701527846b55" providerId="LiveId" clId="{EB23FB9E-3DD6-4ED4-B802-F1FCDFCF8087}" dt="2024-12-03T23:51:45.665" v="176" actId="1076"/>
          <ac:spMkLst>
            <pc:docMk/>
            <pc:sldMk cId="649803067" sldId="257"/>
            <ac:spMk id="44" creationId="{8EB78982-9CE7-037B-9C1C-9C95DDA9D240}"/>
          </ac:spMkLst>
        </pc:spChg>
        <pc:spChg chg="mod">
          <ac:chgData name="Elsa Arroyo" userId="12db701527846b55" providerId="LiveId" clId="{EB23FB9E-3DD6-4ED4-B802-F1FCDFCF8087}" dt="2024-12-03T23:52:08.647" v="180" actId="207"/>
          <ac:spMkLst>
            <pc:docMk/>
            <pc:sldMk cId="649803067" sldId="257"/>
            <ac:spMk id="45" creationId="{2CAAD077-8781-8F9D-294D-56C8D27BB6C6}"/>
          </ac:spMkLst>
        </pc:spChg>
        <pc:graphicFrameChg chg="mod modGraphic">
          <ac:chgData name="Elsa Arroyo" userId="12db701527846b55" providerId="LiveId" clId="{EB23FB9E-3DD6-4ED4-B802-F1FCDFCF8087}" dt="2024-12-03T23:50:26.804" v="165" actId="1076"/>
          <ac:graphicFrameMkLst>
            <pc:docMk/>
            <pc:sldMk cId="649803067" sldId="257"/>
            <ac:graphicFrameMk id="5" creationId="{39D0A9E9-494D-7AFE-FF68-E369D55A7E4C}"/>
          </ac:graphicFrameMkLst>
        </pc:graphicFrameChg>
        <pc:graphicFrameChg chg="mod">
          <ac:chgData name="Elsa Arroyo" userId="12db701527846b55" providerId="LiveId" clId="{EB23FB9E-3DD6-4ED4-B802-F1FCDFCF8087}" dt="2024-12-03T23:48:13.046" v="147" actId="120"/>
          <ac:graphicFrameMkLst>
            <pc:docMk/>
            <pc:sldMk cId="649803067" sldId="257"/>
            <ac:graphicFrameMk id="9" creationId="{31871290-2082-999A-C70D-F7D82EDFDB6D}"/>
          </ac:graphicFrameMkLst>
        </pc:graphicFrameChg>
        <pc:graphicFrameChg chg="mod modGraphic">
          <ac:chgData name="Elsa Arroyo" userId="12db701527846b55" providerId="LiveId" clId="{EB23FB9E-3DD6-4ED4-B802-F1FCDFCF8087}" dt="2024-12-03T23:52:02.689" v="179" actId="207"/>
          <ac:graphicFrameMkLst>
            <pc:docMk/>
            <pc:sldMk cId="649803067" sldId="257"/>
            <ac:graphicFrameMk id="13" creationId="{91BA8EA4-C242-45E8-774D-CB90111006FC}"/>
          </ac:graphicFrameMkLst>
        </pc:graphicFrameChg>
        <pc:picChg chg="mod">
          <ac:chgData name="Elsa Arroyo" userId="12db701527846b55" providerId="LiveId" clId="{EB23FB9E-3DD6-4ED4-B802-F1FCDFCF8087}" dt="2024-12-03T23:46:48.360" v="136" actId="1076"/>
          <ac:picMkLst>
            <pc:docMk/>
            <pc:sldMk cId="649803067" sldId="257"/>
            <ac:picMk id="6" creationId="{03F5AEE0-71A1-0FF6-1916-0C7C455FDB32}"/>
          </ac:picMkLst>
        </pc:picChg>
        <pc:picChg chg="mod">
          <ac:chgData name="Elsa Arroyo" userId="12db701527846b55" providerId="LiveId" clId="{EB23FB9E-3DD6-4ED4-B802-F1FCDFCF8087}" dt="2024-12-03T23:51:47.790" v="177" actId="1076"/>
          <ac:picMkLst>
            <pc:docMk/>
            <pc:sldMk cId="649803067" sldId="257"/>
            <ac:picMk id="7" creationId="{D51000FD-5635-6F4A-E208-C073148806E4}"/>
          </ac:picMkLst>
        </pc:picChg>
        <pc:picChg chg="mod">
          <ac:chgData name="Elsa Arroyo" userId="12db701527846b55" providerId="LiveId" clId="{EB23FB9E-3DD6-4ED4-B802-F1FCDFCF8087}" dt="2024-12-03T23:53:01.338" v="192" actId="1035"/>
          <ac:picMkLst>
            <pc:docMk/>
            <pc:sldMk cId="649803067" sldId="257"/>
            <ac:picMk id="12" creationId="{B2F7A4CE-73A2-859D-9AB3-30326F62C5C9}"/>
          </ac:picMkLst>
        </pc:picChg>
        <pc:picChg chg="add mod">
          <ac:chgData name="Elsa Arroyo" userId="12db701527846b55" providerId="LiveId" clId="{EB23FB9E-3DD6-4ED4-B802-F1FCDFCF8087}" dt="2024-12-03T23:39:41.299" v="96"/>
          <ac:picMkLst>
            <pc:docMk/>
            <pc:sldMk cId="649803067" sldId="257"/>
            <ac:picMk id="1026" creationId="{B2681D60-FF7A-8E32-D235-27318218A25F}"/>
          </ac:picMkLst>
        </pc:picChg>
        <pc:picChg chg="add mod">
          <ac:chgData name="Elsa Arroyo" userId="12db701527846b55" providerId="LiveId" clId="{EB23FB9E-3DD6-4ED4-B802-F1FCDFCF8087}" dt="2024-12-03T23:53:24.755" v="204" actId="1037"/>
          <ac:picMkLst>
            <pc:docMk/>
            <pc:sldMk cId="649803067" sldId="257"/>
            <ac:picMk id="1028" creationId="{564AF839-A5BF-0C20-7409-5626DC970486}"/>
          </ac:picMkLst>
        </pc:picChg>
        <pc:picChg chg="add mod">
          <ac:chgData name="Elsa Arroyo" userId="12db701527846b55" providerId="LiveId" clId="{EB23FB9E-3DD6-4ED4-B802-F1FCDFCF8087}" dt="2024-12-03T23:53:55.835" v="227" actId="1038"/>
          <ac:picMkLst>
            <pc:docMk/>
            <pc:sldMk cId="649803067" sldId="257"/>
            <ac:picMk id="1030" creationId="{69438ED9-2888-BA25-1FFF-19D17A392949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ED374-16E3-4342-B55E-B45B35EB2744}" type="doc">
      <dgm:prSet loTypeId="urn:microsoft.com/office/officeart/2005/8/layout/radial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E197CB1-5656-4E99-89BB-0D7D8DF4CA1C}">
      <dgm:prSet phldrT="[Texto]" custT="1"/>
      <dgm:spPr/>
      <dgm:t>
        <a:bodyPr/>
        <a:lstStyle/>
        <a:p>
          <a:pPr algn="ctr"/>
          <a:r>
            <a:rPr lang="es-MX" sz="1400" b="1" dirty="0" err="1"/>
            <a:t>Conside</a:t>
          </a:r>
          <a:r>
            <a:rPr lang="es-MX" sz="1400" b="1" dirty="0"/>
            <a:t>-</a:t>
          </a:r>
        </a:p>
        <a:p>
          <a:pPr algn="ctr"/>
          <a:r>
            <a:rPr lang="es-MX" sz="1400" b="1" dirty="0"/>
            <a:t>raciones </a:t>
          </a:r>
        </a:p>
      </dgm:t>
    </dgm:pt>
    <dgm:pt modelId="{35CFBD72-E0F2-4983-BF1F-3EDD3DB42FBB}" type="parTrans" cxnId="{FA6C99E9-3EB2-412B-BAF9-35FF3CAA2577}">
      <dgm:prSet/>
      <dgm:spPr/>
      <dgm:t>
        <a:bodyPr/>
        <a:lstStyle/>
        <a:p>
          <a:endParaRPr lang="es-MX"/>
        </a:p>
      </dgm:t>
    </dgm:pt>
    <dgm:pt modelId="{FD4EEB5C-4B4C-4DBD-BF3D-60FC13837A0C}" type="sibTrans" cxnId="{FA6C99E9-3EB2-412B-BAF9-35FF3CAA2577}">
      <dgm:prSet/>
      <dgm:spPr/>
      <dgm:t>
        <a:bodyPr/>
        <a:lstStyle/>
        <a:p>
          <a:endParaRPr lang="es-MX"/>
        </a:p>
      </dgm:t>
    </dgm:pt>
    <dgm:pt modelId="{9BD945D9-D8C1-4F66-BAFC-C6B8CCA22852}">
      <dgm:prSet phldrT="[Texto]" custT="1"/>
      <dgm:spPr/>
      <dgm:t>
        <a:bodyPr/>
        <a:lstStyle/>
        <a:p>
          <a:r>
            <a:rPr lang="es-MX" sz="1600" b="1" dirty="0"/>
            <a:t>Unir los contenidos con la vida</a:t>
          </a:r>
        </a:p>
      </dgm:t>
    </dgm:pt>
    <dgm:pt modelId="{9FBFEF53-6DE7-402E-8C52-06DB6BFAC850}" type="parTrans" cxnId="{8DE525B2-A0B9-497E-A6CF-E6B5DDAD8926}">
      <dgm:prSet/>
      <dgm:spPr/>
      <dgm:t>
        <a:bodyPr/>
        <a:lstStyle/>
        <a:p>
          <a:endParaRPr lang="es-MX"/>
        </a:p>
      </dgm:t>
    </dgm:pt>
    <dgm:pt modelId="{8981E02F-EA15-4674-BBB3-4EB326498020}" type="sibTrans" cxnId="{8DE525B2-A0B9-497E-A6CF-E6B5DDAD8926}">
      <dgm:prSet/>
      <dgm:spPr/>
      <dgm:t>
        <a:bodyPr/>
        <a:lstStyle/>
        <a:p>
          <a:endParaRPr lang="es-MX"/>
        </a:p>
      </dgm:t>
    </dgm:pt>
    <dgm:pt modelId="{360BC533-96A1-40F3-B80B-4055D8322EA1}">
      <dgm:prSet phldrT="[Texto]" custT="1"/>
      <dgm:spPr/>
      <dgm:t>
        <a:bodyPr/>
        <a:lstStyle/>
        <a:p>
          <a:r>
            <a:rPr lang="es-MX" sz="1600" b="1" dirty="0"/>
            <a:t>Favorece el desarrollo de capacidades</a:t>
          </a:r>
        </a:p>
      </dgm:t>
    </dgm:pt>
    <dgm:pt modelId="{9D5D8003-46ED-4FEC-AC8E-D62B6CDC12DD}" type="parTrans" cxnId="{AE88F518-6A42-4923-BD63-76B3786B1080}">
      <dgm:prSet/>
      <dgm:spPr/>
      <dgm:t>
        <a:bodyPr/>
        <a:lstStyle/>
        <a:p>
          <a:endParaRPr lang="es-MX"/>
        </a:p>
      </dgm:t>
    </dgm:pt>
    <dgm:pt modelId="{53CED9D0-025A-4B0E-982C-CCA640D4B113}" type="sibTrans" cxnId="{AE88F518-6A42-4923-BD63-76B3786B1080}">
      <dgm:prSet/>
      <dgm:spPr/>
      <dgm:t>
        <a:bodyPr/>
        <a:lstStyle/>
        <a:p>
          <a:endParaRPr lang="es-MX"/>
        </a:p>
      </dgm:t>
    </dgm:pt>
    <dgm:pt modelId="{5D9CAFD4-2C2A-4E71-8D87-E88F4E0B5182}">
      <dgm:prSet phldrT="[Texto]" custT="1"/>
      <dgm:spPr/>
      <dgm:t>
        <a:bodyPr/>
        <a:lstStyle/>
        <a:p>
          <a:r>
            <a:rPr lang="es-MX" sz="1600" b="1" dirty="0"/>
            <a:t>Uso de calendario, organizadores gráficos </a:t>
          </a:r>
        </a:p>
      </dgm:t>
    </dgm:pt>
    <dgm:pt modelId="{84BB85ED-E4BF-496F-8E53-5C04B800B1E3}" type="parTrans" cxnId="{4C4EFD4A-BDC4-4341-8C37-F09A9A2EEE96}">
      <dgm:prSet/>
      <dgm:spPr/>
      <dgm:t>
        <a:bodyPr/>
        <a:lstStyle/>
        <a:p>
          <a:endParaRPr lang="es-MX"/>
        </a:p>
      </dgm:t>
    </dgm:pt>
    <dgm:pt modelId="{B5DF1CDE-ADAF-4E78-BEC2-3A7C30082B9C}" type="sibTrans" cxnId="{4C4EFD4A-BDC4-4341-8C37-F09A9A2EEE96}">
      <dgm:prSet/>
      <dgm:spPr/>
      <dgm:t>
        <a:bodyPr/>
        <a:lstStyle/>
        <a:p>
          <a:endParaRPr lang="es-MX"/>
        </a:p>
      </dgm:t>
    </dgm:pt>
    <dgm:pt modelId="{BD2C94F4-A1F0-4D9D-BFD4-DDFAE75933AF}">
      <dgm:prSet phldrT="[Texto]" custT="1"/>
      <dgm:spPr/>
      <dgm:t>
        <a:bodyPr/>
        <a:lstStyle/>
        <a:p>
          <a:r>
            <a:rPr lang="es-MX" sz="1600" b="1" dirty="0"/>
            <a:t>Toma de decisiones compartida</a:t>
          </a:r>
        </a:p>
      </dgm:t>
    </dgm:pt>
    <dgm:pt modelId="{93B43E40-3A84-4CFB-99B6-49E19253AA57}" type="parTrans" cxnId="{B4CE7989-A750-40C0-9994-27D3E83C0498}">
      <dgm:prSet/>
      <dgm:spPr/>
      <dgm:t>
        <a:bodyPr/>
        <a:lstStyle/>
        <a:p>
          <a:endParaRPr lang="es-MX"/>
        </a:p>
      </dgm:t>
    </dgm:pt>
    <dgm:pt modelId="{D699E775-85D6-4A71-92D4-46FB4360C642}" type="sibTrans" cxnId="{B4CE7989-A750-40C0-9994-27D3E83C0498}">
      <dgm:prSet/>
      <dgm:spPr/>
      <dgm:t>
        <a:bodyPr/>
        <a:lstStyle/>
        <a:p>
          <a:endParaRPr lang="es-MX"/>
        </a:p>
      </dgm:t>
    </dgm:pt>
    <dgm:pt modelId="{F4E90A7A-2952-4783-899B-3BFF61C82A80}" type="pres">
      <dgm:prSet presAssocID="{5D9ED374-16E3-4342-B55E-B45B35EB2744}" presName="composite" presStyleCnt="0">
        <dgm:presLayoutVars>
          <dgm:chMax val="1"/>
          <dgm:dir/>
          <dgm:resizeHandles val="exact"/>
        </dgm:presLayoutVars>
      </dgm:prSet>
      <dgm:spPr/>
    </dgm:pt>
    <dgm:pt modelId="{68F84EC4-F4C8-41A6-8979-DFCA250D97BE}" type="pres">
      <dgm:prSet presAssocID="{5D9ED374-16E3-4342-B55E-B45B35EB2744}" presName="radial" presStyleCnt="0">
        <dgm:presLayoutVars>
          <dgm:animLvl val="ctr"/>
        </dgm:presLayoutVars>
      </dgm:prSet>
      <dgm:spPr/>
    </dgm:pt>
    <dgm:pt modelId="{A8ACDEF0-2784-425B-8872-A95728BCAF6B}" type="pres">
      <dgm:prSet presAssocID="{CE197CB1-5656-4E99-89BB-0D7D8DF4CA1C}" presName="centerShape" presStyleLbl="vennNode1" presStyleIdx="0" presStyleCnt="5" custScaleX="65307" custScaleY="56589"/>
      <dgm:spPr/>
    </dgm:pt>
    <dgm:pt modelId="{FB1ED8D9-0737-4C99-AD2A-21B92AB671DC}" type="pres">
      <dgm:prSet presAssocID="{9BD945D9-D8C1-4F66-BAFC-C6B8CCA22852}" presName="node" presStyleLbl="vennNode1" presStyleIdx="1" presStyleCnt="5" custScaleX="190638" custScaleY="138250" custRadScaleRad="80973" custRadScaleInc="-6091">
        <dgm:presLayoutVars>
          <dgm:bulletEnabled val="1"/>
        </dgm:presLayoutVars>
      </dgm:prSet>
      <dgm:spPr/>
    </dgm:pt>
    <dgm:pt modelId="{B9AD939E-7374-423D-9309-94B5ADAA350F}" type="pres">
      <dgm:prSet presAssocID="{360BC533-96A1-40F3-B80B-4055D8322EA1}" presName="node" presStyleLbl="vennNode1" presStyleIdx="2" presStyleCnt="5" custScaleX="187141" custScaleY="170668" custRadScaleRad="100474" custRadScaleInc="-6190">
        <dgm:presLayoutVars>
          <dgm:bulletEnabled val="1"/>
        </dgm:presLayoutVars>
      </dgm:prSet>
      <dgm:spPr/>
    </dgm:pt>
    <dgm:pt modelId="{F00D14DF-CF0B-46C3-AA59-FDE007667477}" type="pres">
      <dgm:prSet presAssocID="{5D9CAFD4-2C2A-4E71-8D87-E88F4E0B5182}" presName="node" presStyleLbl="vennNode1" presStyleIdx="3" presStyleCnt="5" custScaleX="204730" custScaleY="173662" custRadScaleRad="83606">
        <dgm:presLayoutVars>
          <dgm:bulletEnabled val="1"/>
        </dgm:presLayoutVars>
      </dgm:prSet>
      <dgm:spPr/>
    </dgm:pt>
    <dgm:pt modelId="{75CB3471-88D2-40A3-B2CB-A0410F05EF67}" type="pres">
      <dgm:prSet presAssocID="{BD2C94F4-A1F0-4D9D-BFD4-DDFAE75933AF}" presName="node" presStyleLbl="vennNode1" presStyleIdx="4" presStyleCnt="5" custScaleX="200044" custScaleY="176358" custRadScaleRad="102543" custRadScaleInc="5581">
        <dgm:presLayoutVars>
          <dgm:bulletEnabled val="1"/>
        </dgm:presLayoutVars>
      </dgm:prSet>
      <dgm:spPr/>
    </dgm:pt>
  </dgm:ptLst>
  <dgm:cxnLst>
    <dgm:cxn modelId="{AE88F518-6A42-4923-BD63-76B3786B1080}" srcId="{CE197CB1-5656-4E99-89BB-0D7D8DF4CA1C}" destId="{360BC533-96A1-40F3-B80B-4055D8322EA1}" srcOrd="1" destOrd="0" parTransId="{9D5D8003-46ED-4FEC-AC8E-D62B6CDC12DD}" sibTransId="{53CED9D0-025A-4B0E-982C-CCA640D4B113}"/>
    <dgm:cxn modelId="{CCA4A632-5F37-48DE-A14C-EF1F792B5046}" type="presOf" srcId="{CE197CB1-5656-4E99-89BB-0D7D8DF4CA1C}" destId="{A8ACDEF0-2784-425B-8872-A95728BCAF6B}" srcOrd="0" destOrd="0" presId="urn:microsoft.com/office/officeart/2005/8/layout/radial3"/>
    <dgm:cxn modelId="{8994445B-33B9-4CF5-8F32-AAB2D037F174}" type="presOf" srcId="{9BD945D9-D8C1-4F66-BAFC-C6B8CCA22852}" destId="{FB1ED8D9-0737-4C99-AD2A-21B92AB671DC}" srcOrd="0" destOrd="0" presId="urn:microsoft.com/office/officeart/2005/8/layout/radial3"/>
    <dgm:cxn modelId="{4C4EFD4A-BDC4-4341-8C37-F09A9A2EEE96}" srcId="{CE197CB1-5656-4E99-89BB-0D7D8DF4CA1C}" destId="{5D9CAFD4-2C2A-4E71-8D87-E88F4E0B5182}" srcOrd="2" destOrd="0" parTransId="{84BB85ED-E4BF-496F-8E53-5C04B800B1E3}" sibTransId="{B5DF1CDE-ADAF-4E78-BEC2-3A7C30082B9C}"/>
    <dgm:cxn modelId="{B4CE7989-A750-40C0-9994-27D3E83C0498}" srcId="{CE197CB1-5656-4E99-89BB-0D7D8DF4CA1C}" destId="{BD2C94F4-A1F0-4D9D-BFD4-DDFAE75933AF}" srcOrd="3" destOrd="0" parTransId="{93B43E40-3A84-4CFB-99B6-49E19253AA57}" sibTransId="{D699E775-85D6-4A71-92D4-46FB4360C642}"/>
    <dgm:cxn modelId="{F49E6DA0-74DD-4548-817E-5B1BBF180EA1}" type="presOf" srcId="{360BC533-96A1-40F3-B80B-4055D8322EA1}" destId="{B9AD939E-7374-423D-9309-94B5ADAA350F}" srcOrd="0" destOrd="0" presId="urn:microsoft.com/office/officeart/2005/8/layout/radial3"/>
    <dgm:cxn modelId="{0A0E3FA4-F597-4ECD-9FF4-DBA0E214B83B}" type="presOf" srcId="{5D9CAFD4-2C2A-4E71-8D87-E88F4E0B5182}" destId="{F00D14DF-CF0B-46C3-AA59-FDE007667477}" srcOrd="0" destOrd="0" presId="urn:microsoft.com/office/officeart/2005/8/layout/radial3"/>
    <dgm:cxn modelId="{EE4CE0A4-90BC-40FF-9976-C4FF2A68F9AA}" type="presOf" srcId="{5D9ED374-16E3-4342-B55E-B45B35EB2744}" destId="{F4E90A7A-2952-4783-899B-3BFF61C82A80}" srcOrd="0" destOrd="0" presId="urn:microsoft.com/office/officeart/2005/8/layout/radial3"/>
    <dgm:cxn modelId="{8DE525B2-A0B9-497E-A6CF-E6B5DDAD8926}" srcId="{CE197CB1-5656-4E99-89BB-0D7D8DF4CA1C}" destId="{9BD945D9-D8C1-4F66-BAFC-C6B8CCA22852}" srcOrd="0" destOrd="0" parTransId="{9FBFEF53-6DE7-402E-8C52-06DB6BFAC850}" sibTransId="{8981E02F-EA15-4674-BBB3-4EB326498020}"/>
    <dgm:cxn modelId="{62A682C2-390B-4D97-87FD-F2B64C30E795}" type="presOf" srcId="{BD2C94F4-A1F0-4D9D-BFD4-DDFAE75933AF}" destId="{75CB3471-88D2-40A3-B2CB-A0410F05EF67}" srcOrd="0" destOrd="0" presId="urn:microsoft.com/office/officeart/2005/8/layout/radial3"/>
    <dgm:cxn modelId="{FA6C99E9-3EB2-412B-BAF9-35FF3CAA2577}" srcId="{5D9ED374-16E3-4342-B55E-B45B35EB2744}" destId="{CE197CB1-5656-4E99-89BB-0D7D8DF4CA1C}" srcOrd="0" destOrd="0" parTransId="{35CFBD72-E0F2-4983-BF1F-3EDD3DB42FBB}" sibTransId="{FD4EEB5C-4B4C-4DBD-BF3D-60FC13837A0C}"/>
    <dgm:cxn modelId="{7558643F-33AE-4FAA-BA30-84055C97E422}" type="presParOf" srcId="{F4E90A7A-2952-4783-899B-3BFF61C82A80}" destId="{68F84EC4-F4C8-41A6-8979-DFCA250D97BE}" srcOrd="0" destOrd="0" presId="urn:microsoft.com/office/officeart/2005/8/layout/radial3"/>
    <dgm:cxn modelId="{86082A0B-CB8B-4F62-85F1-2308F001B153}" type="presParOf" srcId="{68F84EC4-F4C8-41A6-8979-DFCA250D97BE}" destId="{A8ACDEF0-2784-425B-8872-A95728BCAF6B}" srcOrd="0" destOrd="0" presId="urn:microsoft.com/office/officeart/2005/8/layout/radial3"/>
    <dgm:cxn modelId="{6F7DA354-87D7-4D7F-8B3B-F5D3C770A52C}" type="presParOf" srcId="{68F84EC4-F4C8-41A6-8979-DFCA250D97BE}" destId="{FB1ED8D9-0737-4C99-AD2A-21B92AB671DC}" srcOrd="1" destOrd="0" presId="urn:microsoft.com/office/officeart/2005/8/layout/radial3"/>
    <dgm:cxn modelId="{4366F176-5B62-4229-892D-D32A422A5A2B}" type="presParOf" srcId="{68F84EC4-F4C8-41A6-8979-DFCA250D97BE}" destId="{B9AD939E-7374-423D-9309-94B5ADAA350F}" srcOrd="2" destOrd="0" presId="urn:microsoft.com/office/officeart/2005/8/layout/radial3"/>
    <dgm:cxn modelId="{28193E45-F95A-45E8-B858-F45285F27F36}" type="presParOf" srcId="{68F84EC4-F4C8-41A6-8979-DFCA250D97BE}" destId="{F00D14DF-CF0B-46C3-AA59-FDE007667477}" srcOrd="3" destOrd="0" presId="urn:microsoft.com/office/officeart/2005/8/layout/radial3"/>
    <dgm:cxn modelId="{D55D23CC-E726-4DB3-B702-4F1BD543C580}" type="presParOf" srcId="{68F84EC4-F4C8-41A6-8979-DFCA250D97BE}" destId="{75CB3471-88D2-40A3-B2CB-A0410F05EF6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3A9C3-1DCD-4AF1-860C-9F4E2BE6ACE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58BDA15-57E1-4184-B30E-3B22ECB59E30}">
      <dgm:prSet phldrT="[Texto]" custT="1"/>
      <dgm:spPr/>
      <dgm:t>
        <a:bodyPr/>
        <a:lstStyle/>
        <a:p>
          <a:r>
            <a:rPr lang="es-MX" sz="1600" dirty="0"/>
            <a:t>Beneficios para niños y niñas:</a:t>
          </a:r>
        </a:p>
        <a:p>
          <a:r>
            <a:rPr lang="es-MX" sz="1600" dirty="0"/>
            <a:t>*Sus propuestas son útiles y relevantes.</a:t>
          </a:r>
        </a:p>
        <a:p>
          <a:r>
            <a:rPr lang="es-MX" sz="1600" dirty="0"/>
            <a:t>*El impacto de sus acciones son en su beneficio</a:t>
          </a:r>
          <a:r>
            <a:rPr lang="es-MX" sz="1800" dirty="0"/>
            <a:t>.</a:t>
          </a:r>
        </a:p>
      </dgm:t>
    </dgm:pt>
    <dgm:pt modelId="{FFA792C5-28C4-4BFB-852E-6D3E40C9D788}" type="parTrans" cxnId="{4EEAEB1A-5252-445E-B6D3-8240C90F2BCA}">
      <dgm:prSet/>
      <dgm:spPr/>
      <dgm:t>
        <a:bodyPr/>
        <a:lstStyle/>
        <a:p>
          <a:endParaRPr lang="es-MX"/>
        </a:p>
      </dgm:t>
    </dgm:pt>
    <dgm:pt modelId="{B96B1CA8-354B-41B6-91D7-C8D3CFDD5CA5}" type="sibTrans" cxnId="{4EEAEB1A-5252-445E-B6D3-8240C90F2BCA}">
      <dgm:prSet/>
      <dgm:spPr/>
      <dgm:t>
        <a:bodyPr/>
        <a:lstStyle/>
        <a:p>
          <a:endParaRPr lang="es-MX"/>
        </a:p>
      </dgm:t>
    </dgm:pt>
    <dgm:pt modelId="{F7823359-3491-42D0-901B-58B6496E281D}">
      <dgm:prSet phldrT="[Texto]" custT="1"/>
      <dgm:spPr/>
      <dgm:t>
        <a:bodyPr/>
        <a:lstStyle/>
        <a:p>
          <a:r>
            <a:rPr lang="es-MX" sz="1600" dirty="0"/>
            <a:t>Beneficios para la comunidad:</a:t>
          </a:r>
        </a:p>
        <a:p>
          <a:r>
            <a:rPr lang="es-MX" sz="1600" dirty="0"/>
            <a:t>*La comunidad y la escuela se pertenecen.</a:t>
          </a:r>
        </a:p>
        <a:p>
          <a:r>
            <a:rPr lang="es-MX" sz="1600" dirty="0"/>
            <a:t>*Fortalecen el tejido social, la inclusión y la construcción colectiva.</a:t>
          </a:r>
        </a:p>
      </dgm:t>
    </dgm:pt>
    <dgm:pt modelId="{49553D7A-D6FC-4903-ADEF-FCE531C07D7C}" type="parTrans" cxnId="{590F0777-2D5C-458C-9F52-EEAFE30147EF}">
      <dgm:prSet/>
      <dgm:spPr/>
      <dgm:t>
        <a:bodyPr/>
        <a:lstStyle/>
        <a:p>
          <a:endParaRPr lang="es-MX"/>
        </a:p>
      </dgm:t>
    </dgm:pt>
    <dgm:pt modelId="{A082E67A-7D1E-477B-BA64-15FC057E3D55}" type="sibTrans" cxnId="{590F0777-2D5C-458C-9F52-EEAFE30147EF}">
      <dgm:prSet/>
      <dgm:spPr/>
      <dgm:t>
        <a:bodyPr/>
        <a:lstStyle/>
        <a:p>
          <a:endParaRPr lang="es-MX"/>
        </a:p>
      </dgm:t>
    </dgm:pt>
    <dgm:pt modelId="{0EB625CA-FBCD-40B9-94D2-629350529D95}">
      <dgm:prSet phldrT="[Texto]" custT="1"/>
      <dgm:spPr/>
      <dgm:t>
        <a:bodyPr/>
        <a:lstStyle/>
        <a:p>
          <a:pPr algn="l"/>
          <a:r>
            <a:rPr lang="es-MX" sz="1600" dirty="0"/>
            <a:t>Limitaciones:</a:t>
          </a:r>
        </a:p>
        <a:p>
          <a:pPr algn="l"/>
          <a:r>
            <a:rPr lang="es-MX" sz="1600" dirty="0"/>
            <a:t>*”Dirigir la clase”</a:t>
          </a:r>
        </a:p>
        <a:p>
          <a:pPr algn="l"/>
          <a:r>
            <a:rPr lang="es-MX" sz="1600" dirty="0"/>
            <a:t>*Sobrevaloración de las producciones.</a:t>
          </a:r>
        </a:p>
        <a:p>
          <a:pPr algn="l"/>
          <a:r>
            <a:rPr lang="es-MX" sz="1600" dirty="0"/>
            <a:t>*Conjunto de actividades, no “proyectos”</a:t>
          </a:r>
        </a:p>
      </dgm:t>
    </dgm:pt>
    <dgm:pt modelId="{D4F27067-A964-4BE4-9265-336CCD114D11}" type="parTrans" cxnId="{EA39CAA5-0B3A-4ADF-9828-FDA3386C6C40}">
      <dgm:prSet/>
      <dgm:spPr/>
      <dgm:t>
        <a:bodyPr/>
        <a:lstStyle/>
        <a:p>
          <a:endParaRPr lang="es-MX"/>
        </a:p>
      </dgm:t>
    </dgm:pt>
    <dgm:pt modelId="{D9C4046C-553A-4C7B-BE5A-8123AA45892D}" type="sibTrans" cxnId="{EA39CAA5-0B3A-4ADF-9828-FDA3386C6C40}">
      <dgm:prSet/>
      <dgm:spPr/>
      <dgm:t>
        <a:bodyPr/>
        <a:lstStyle/>
        <a:p>
          <a:endParaRPr lang="es-MX"/>
        </a:p>
      </dgm:t>
    </dgm:pt>
    <dgm:pt modelId="{CC097980-FCA7-4D87-828B-C481FC929D67}" type="pres">
      <dgm:prSet presAssocID="{0B43A9C3-1DCD-4AF1-860C-9F4E2BE6ACEB}" presName="linearFlow" presStyleCnt="0">
        <dgm:presLayoutVars>
          <dgm:dir/>
          <dgm:resizeHandles val="exact"/>
        </dgm:presLayoutVars>
      </dgm:prSet>
      <dgm:spPr/>
    </dgm:pt>
    <dgm:pt modelId="{C8F23DA1-B05A-44FB-91BC-8A805F8E3B07}" type="pres">
      <dgm:prSet presAssocID="{558BDA15-57E1-4184-B30E-3B22ECB59E30}" presName="composite" presStyleCnt="0"/>
      <dgm:spPr/>
    </dgm:pt>
    <dgm:pt modelId="{8B080B39-3A44-44AE-8722-575542282EF3}" type="pres">
      <dgm:prSet presAssocID="{558BDA15-57E1-4184-B30E-3B22ECB59E30}" presName="imgShp" presStyleLbl="fgImgPlace1" presStyleIdx="0" presStyleCnt="3" custLinFactNeighborX="13072" custLinFactNeighborY="-40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2F49C337-93E6-46C9-9981-FFE1A82CB02C}" type="pres">
      <dgm:prSet presAssocID="{558BDA15-57E1-4184-B30E-3B22ECB59E30}" presName="txShp" presStyleLbl="node1" presStyleIdx="0" presStyleCnt="3" custScaleY="148093" custLinFactNeighborX="3015" custLinFactNeighborY="920">
        <dgm:presLayoutVars>
          <dgm:bulletEnabled val="1"/>
        </dgm:presLayoutVars>
      </dgm:prSet>
      <dgm:spPr/>
    </dgm:pt>
    <dgm:pt modelId="{F928B43C-07CE-4DF6-86C7-DA1D53A2201D}" type="pres">
      <dgm:prSet presAssocID="{B96B1CA8-354B-41B6-91D7-C8D3CFDD5CA5}" presName="spacing" presStyleCnt="0"/>
      <dgm:spPr/>
    </dgm:pt>
    <dgm:pt modelId="{9E12B9DC-DB0E-4FC9-B111-C06000B8633E}" type="pres">
      <dgm:prSet presAssocID="{F7823359-3491-42D0-901B-58B6496E281D}" presName="composite" presStyleCnt="0"/>
      <dgm:spPr/>
    </dgm:pt>
    <dgm:pt modelId="{1D4A9ACD-5D8C-4873-A7EE-F767F6D44A3F}" type="pres">
      <dgm:prSet presAssocID="{F7823359-3491-42D0-901B-58B6496E281D}" presName="imgShp" presStyleLbl="fgImgPlace1" presStyleIdx="1" presStyleCnt="3" custLinFactNeighborX="16247" custLinFactNeighborY="136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2058CC6A-A3CD-4C38-B86B-C52A8420ACAE}" type="pres">
      <dgm:prSet presAssocID="{F7823359-3491-42D0-901B-58B6496E281D}" presName="txShp" presStyleLbl="node1" presStyleIdx="1" presStyleCnt="3" custScaleY="180578" custLinFactNeighborX="2603" custLinFactNeighborY="136">
        <dgm:presLayoutVars>
          <dgm:bulletEnabled val="1"/>
        </dgm:presLayoutVars>
      </dgm:prSet>
      <dgm:spPr/>
    </dgm:pt>
    <dgm:pt modelId="{19D4E54C-C065-42C6-9302-5816A11EA4DF}" type="pres">
      <dgm:prSet presAssocID="{A082E67A-7D1E-477B-BA64-15FC057E3D55}" presName="spacing" presStyleCnt="0"/>
      <dgm:spPr/>
    </dgm:pt>
    <dgm:pt modelId="{D00627FA-946F-40A0-917D-7A1DE299B557}" type="pres">
      <dgm:prSet presAssocID="{0EB625CA-FBCD-40B9-94D2-629350529D95}" presName="composite" presStyleCnt="0"/>
      <dgm:spPr/>
    </dgm:pt>
    <dgm:pt modelId="{781A1AE1-48A0-46EA-B86D-C49FFBCE984D}" type="pres">
      <dgm:prSet presAssocID="{0EB625CA-FBCD-40B9-94D2-629350529D95}" presName="imgShp" presStyleLbl="fgImgPlace1" presStyleIdx="2" presStyleCnt="3" custLinFactNeighborX="17014" custLinFactNeighborY="-5953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E8A89A40-304C-47D8-8C90-CE1F3E8DCD26}" type="pres">
      <dgm:prSet presAssocID="{0EB625CA-FBCD-40B9-94D2-629350529D95}" presName="txShp" presStyleLbl="node1" presStyleIdx="2" presStyleCnt="3" custScaleY="162236" custLinFactNeighborX="3015" custLinFactNeighborY="701">
        <dgm:presLayoutVars>
          <dgm:bulletEnabled val="1"/>
        </dgm:presLayoutVars>
      </dgm:prSet>
      <dgm:spPr/>
    </dgm:pt>
  </dgm:ptLst>
  <dgm:cxnLst>
    <dgm:cxn modelId="{4EEAEB1A-5252-445E-B6D3-8240C90F2BCA}" srcId="{0B43A9C3-1DCD-4AF1-860C-9F4E2BE6ACEB}" destId="{558BDA15-57E1-4184-B30E-3B22ECB59E30}" srcOrd="0" destOrd="0" parTransId="{FFA792C5-28C4-4BFB-852E-6D3E40C9D788}" sibTransId="{B96B1CA8-354B-41B6-91D7-C8D3CFDD5CA5}"/>
    <dgm:cxn modelId="{590F0777-2D5C-458C-9F52-EEAFE30147EF}" srcId="{0B43A9C3-1DCD-4AF1-860C-9F4E2BE6ACEB}" destId="{F7823359-3491-42D0-901B-58B6496E281D}" srcOrd="1" destOrd="0" parTransId="{49553D7A-D6FC-4903-ADEF-FCE531C07D7C}" sibTransId="{A082E67A-7D1E-477B-BA64-15FC057E3D55}"/>
    <dgm:cxn modelId="{939A258D-E028-45E3-9E41-665021D34107}" type="presOf" srcId="{F7823359-3491-42D0-901B-58B6496E281D}" destId="{2058CC6A-A3CD-4C38-B86B-C52A8420ACAE}" srcOrd="0" destOrd="0" presId="urn:microsoft.com/office/officeart/2005/8/layout/vList3"/>
    <dgm:cxn modelId="{E1A53F96-FA26-4B57-955F-C4EE6FB6DA28}" type="presOf" srcId="{558BDA15-57E1-4184-B30E-3B22ECB59E30}" destId="{2F49C337-93E6-46C9-9981-FFE1A82CB02C}" srcOrd="0" destOrd="0" presId="urn:microsoft.com/office/officeart/2005/8/layout/vList3"/>
    <dgm:cxn modelId="{EA39CAA5-0B3A-4ADF-9828-FDA3386C6C40}" srcId="{0B43A9C3-1DCD-4AF1-860C-9F4E2BE6ACEB}" destId="{0EB625CA-FBCD-40B9-94D2-629350529D95}" srcOrd="2" destOrd="0" parTransId="{D4F27067-A964-4BE4-9265-336CCD114D11}" sibTransId="{D9C4046C-553A-4C7B-BE5A-8123AA45892D}"/>
    <dgm:cxn modelId="{1DEB1DD6-AC23-44DC-B847-22518FE2D6C7}" type="presOf" srcId="{0B43A9C3-1DCD-4AF1-860C-9F4E2BE6ACEB}" destId="{CC097980-FCA7-4D87-828B-C481FC929D67}" srcOrd="0" destOrd="0" presId="urn:microsoft.com/office/officeart/2005/8/layout/vList3"/>
    <dgm:cxn modelId="{808839E1-736B-4221-AAAF-4115971CA250}" type="presOf" srcId="{0EB625CA-FBCD-40B9-94D2-629350529D95}" destId="{E8A89A40-304C-47D8-8C90-CE1F3E8DCD26}" srcOrd="0" destOrd="0" presId="urn:microsoft.com/office/officeart/2005/8/layout/vList3"/>
    <dgm:cxn modelId="{0E0FA5E7-6B20-47E4-9D80-2DD22F801D94}" type="presParOf" srcId="{CC097980-FCA7-4D87-828B-C481FC929D67}" destId="{C8F23DA1-B05A-44FB-91BC-8A805F8E3B07}" srcOrd="0" destOrd="0" presId="urn:microsoft.com/office/officeart/2005/8/layout/vList3"/>
    <dgm:cxn modelId="{8E5D6B33-8530-46ED-A179-EBC45BD29B1C}" type="presParOf" srcId="{C8F23DA1-B05A-44FB-91BC-8A805F8E3B07}" destId="{8B080B39-3A44-44AE-8722-575542282EF3}" srcOrd="0" destOrd="0" presId="urn:microsoft.com/office/officeart/2005/8/layout/vList3"/>
    <dgm:cxn modelId="{C000C404-C0A8-429F-9919-766FD79E2276}" type="presParOf" srcId="{C8F23DA1-B05A-44FB-91BC-8A805F8E3B07}" destId="{2F49C337-93E6-46C9-9981-FFE1A82CB02C}" srcOrd="1" destOrd="0" presId="urn:microsoft.com/office/officeart/2005/8/layout/vList3"/>
    <dgm:cxn modelId="{5282523B-E887-4526-B885-D7290257FE1E}" type="presParOf" srcId="{CC097980-FCA7-4D87-828B-C481FC929D67}" destId="{F928B43C-07CE-4DF6-86C7-DA1D53A2201D}" srcOrd="1" destOrd="0" presId="urn:microsoft.com/office/officeart/2005/8/layout/vList3"/>
    <dgm:cxn modelId="{EF3E8DED-3A0E-431B-A094-A1E325001BE3}" type="presParOf" srcId="{CC097980-FCA7-4D87-828B-C481FC929D67}" destId="{9E12B9DC-DB0E-4FC9-B111-C06000B8633E}" srcOrd="2" destOrd="0" presId="urn:microsoft.com/office/officeart/2005/8/layout/vList3"/>
    <dgm:cxn modelId="{7FEC0B36-7333-43E8-BEC2-917523E6FD94}" type="presParOf" srcId="{9E12B9DC-DB0E-4FC9-B111-C06000B8633E}" destId="{1D4A9ACD-5D8C-4873-A7EE-F767F6D44A3F}" srcOrd="0" destOrd="0" presId="urn:microsoft.com/office/officeart/2005/8/layout/vList3"/>
    <dgm:cxn modelId="{7CF10224-D082-4BA2-85BC-40E9AA398DC8}" type="presParOf" srcId="{9E12B9DC-DB0E-4FC9-B111-C06000B8633E}" destId="{2058CC6A-A3CD-4C38-B86B-C52A8420ACAE}" srcOrd="1" destOrd="0" presId="urn:microsoft.com/office/officeart/2005/8/layout/vList3"/>
    <dgm:cxn modelId="{A410FBFC-A9A2-456F-8D35-0AA5CC527494}" type="presParOf" srcId="{CC097980-FCA7-4D87-828B-C481FC929D67}" destId="{19D4E54C-C065-42C6-9302-5816A11EA4DF}" srcOrd="3" destOrd="0" presId="urn:microsoft.com/office/officeart/2005/8/layout/vList3"/>
    <dgm:cxn modelId="{61A2AB25-E0DF-4951-9361-DA59D05B136B}" type="presParOf" srcId="{CC097980-FCA7-4D87-828B-C481FC929D67}" destId="{D00627FA-946F-40A0-917D-7A1DE299B557}" srcOrd="4" destOrd="0" presId="urn:microsoft.com/office/officeart/2005/8/layout/vList3"/>
    <dgm:cxn modelId="{1A2D85AD-A8DA-4C1C-9107-787BAEB5C59A}" type="presParOf" srcId="{D00627FA-946F-40A0-917D-7A1DE299B557}" destId="{781A1AE1-48A0-46EA-B86D-C49FFBCE984D}" srcOrd="0" destOrd="0" presId="urn:microsoft.com/office/officeart/2005/8/layout/vList3"/>
    <dgm:cxn modelId="{D935231A-D24D-44C0-81DA-B4AE2A11B9A0}" type="presParOf" srcId="{D00627FA-946F-40A0-917D-7A1DE299B557}" destId="{E8A89A40-304C-47D8-8C90-CE1F3E8DCD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CDEF0-2784-425B-8872-A95728BCAF6B}">
      <dsp:nvSpPr>
        <dsp:cNvPr id="0" name=""/>
        <dsp:cNvSpPr/>
      </dsp:nvSpPr>
      <dsp:spPr>
        <a:xfrm>
          <a:off x="1281009" y="2262433"/>
          <a:ext cx="1415542" cy="12265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/>
            <a:t>Conside</a:t>
          </a:r>
          <a:r>
            <a:rPr lang="es-MX" sz="1400" b="1" kern="1200" dirty="0"/>
            <a:t>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raciones </a:t>
          </a:r>
        </a:p>
      </dsp:txBody>
      <dsp:txXfrm>
        <a:off x="1488310" y="2442061"/>
        <a:ext cx="1000940" cy="867321"/>
      </dsp:txXfrm>
    </dsp:sp>
    <dsp:sp modelId="{FB1ED8D9-0737-4C99-AD2A-21B92AB671DC}">
      <dsp:nvSpPr>
        <dsp:cNvPr id="0" name=""/>
        <dsp:cNvSpPr/>
      </dsp:nvSpPr>
      <dsp:spPr>
        <a:xfrm>
          <a:off x="846560" y="988822"/>
          <a:ext cx="2066058" cy="1498298"/>
        </a:xfrm>
        <a:prstGeom prst="ellipse">
          <a:avLst/>
        </a:prstGeom>
        <a:solidFill>
          <a:schemeClr val="accent3">
            <a:alpha val="50000"/>
            <a:hueOff val="1029291"/>
            <a:satOff val="6178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Unir los contenidos con la vida</a:t>
          </a:r>
        </a:p>
      </dsp:txBody>
      <dsp:txXfrm>
        <a:off x="1149127" y="1208243"/>
        <a:ext cx="1460924" cy="1059456"/>
      </dsp:txXfrm>
    </dsp:sp>
    <dsp:sp modelId="{B9AD939E-7374-423D-9309-94B5ADAA350F}">
      <dsp:nvSpPr>
        <dsp:cNvPr id="0" name=""/>
        <dsp:cNvSpPr/>
      </dsp:nvSpPr>
      <dsp:spPr>
        <a:xfrm>
          <a:off x="2386246" y="1813224"/>
          <a:ext cx="2028159" cy="1849631"/>
        </a:xfrm>
        <a:prstGeom prst="ellipse">
          <a:avLst/>
        </a:prstGeom>
        <a:solidFill>
          <a:schemeClr val="accent3">
            <a:alpha val="50000"/>
            <a:hueOff val="2058582"/>
            <a:satOff val="12356"/>
            <a:lumOff val="94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Favorece el desarrollo de capacidades</a:t>
          </a:r>
        </a:p>
      </dsp:txBody>
      <dsp:txXfrm>
        <a:off x="2683263" y="2084096"/>
        <a:ext cx="1434125" cy="1307887"/>
      </dsp:txXfrm>
    </dsp:sp>
    <dsp:sp modelId="{F00D14DF-CF0B-46C3-AA59-FDE007667477}">
      <dsp:nvSpPr>
        <dsp:cNvPr id="0" name=""/>
        <dsp:cNvSpPr/>
      </dsp:nvSpPr>
      <dsp:spPr>
        <a:xfrm>
          <a:off x="879389" y="3114826"/>
          <a:ext cx="2218782" cy="1882079"/>
        </a:xfrm>
        <a:prstGeom prst="ellipse">
          <a:avLst/>
        </a:prstGeom>
        <a:solidFill>
          <a:schemeClr val="accent3">
            <a:alpha val="50000"/>
            <a:hueOff val="3087872"/>
            <a:satOff val="18534"/>
            <a:lumOff val="141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Uso de calendario, organizadores gráficos </a:t>
          </a:r>
        </a:p>
      </dsp:txBody>
      <dsp:txXfrm>
        <a:off x="1204322" y="3390450"/>
        <a:ext cx="1568916" cy="1330831"/>
      </dsp:txXfrm>
    </dsp:sp>
    <dsp:sp modelId="{75CB3471-88D2-40A3-B2CB-A0410F05EF67}">
      <dsp:nvSpPr>
        <dsp:cNvPr id="0" name=""/>
        <dsp:cNvSpPr/>
      </dsp:nvSpPr>
      <dsp:spPr>
        <a:xfrm>
          <a:off x="-506772" y="1793343"/>
          <a:ext cx="2167997" cy="1911297"/>
        </a:xfrm>
        <a:prstGeom prst="ellipse">
          <a:avLst/>
        </a:prstGeom>
        <a:solidFill>
          <a:schemeClr val="accent3">
            <a:alpha val="50000"/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Toma de decisiones compartida</a:t>
          </a:r>
        </a:p>
      </dsp:txBody>
      <dsp:txXfrm>
        <a:off x="-189276" y="2073246"/>
        <a:ext cx="1533005" cy="135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C337-93E6-46C9-9981-FFE1A82CB02C}">
      <dsp:nvSpPr>
        <dsp:cNvPr id="0" name=""/>
        <dsp:cNvSpPr/>
      </dsp:nvSpPr>
      <dsp:spPr>
        <a:xfrm rot="10800000">
          <a:off x="1235795" y="12888"/>
          <a:ext cx="3324818" cy="17658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1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Beneficios para niños y niñas: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*Sus propuestas son útiles y relevantes.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*El impacto de sus acciones son en su beneficio</a:t>
          </a:r>
          <a:r>
            <a:rPr lang="es-MX" sz="1800" kern="1200" dirty="0"/>
            <a:t>.</a:t>
          </a:r>
        </a:p>
      </dsp:txBody>
      <dsp:txXfrm rot="10800000">
        <a:off x="1677257" y="12888"/>
        <a:ext cx="2883356" cy="1765847"/>
      </dsp:txXfrm>
    </dsp:sp>
    <dsp:sp modelId="{8B080B39-3A44-44AE-8722-575542282EF3}">
      <dsp:nvSpPr>
        <dsp:cNvPr id="0" name=""/>
        <dsp:cNvSpPr/>
      </dsp:nvSpPr>
      <dsp:spPr>
        <a:xfrm>
          <a:off x="695225" y="288169"/>
          <a:ext cx="1192390" cy="119239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CC6A-A3CD-4C38-B86B-C52A8420ACAE}">
      <dsp:nvSpPr>
        <dsp:cNvPr id="0" name=""/>
        <dsp:cNvSpPr/>
      </dsp:nvSpPr>
      <dsp:spPr>
        <a:xfrm rot="10800000">
          <a:off x="1222097" y="2125324"/>
          <a:ext cx="3324818" cy="215319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1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Beneficios para la comunidad: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*La comunidad y la escuela se pertenecen.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*Fortalecen el tejido social, la inclusión y la construcción colectiva.</a:t>
          </a:r>
        </a:p>
      </dsp:txBody>
      <dsp:txXfrm rot="10800000">
        <a:off x="1760396" y="2125324"/>
        <a:ext cx="2786519" cy="2153195"/>
      </dsp:txXfrm>
    </dsp:sp>
    <dsp:sp modelId="{1D4A9ACD-5D8C-4873-A7EE-F767F6D44A3F}">
      <dsp:nvSpPr>
        <dsp:cNvPr id="0" name=""/>
        <dsp:cNvSpPr/>
      </dsp:nvSpPr>
      <dsp:spPr>
        <a:xfrm>
          <a:off x="733084" y="2605727"/>
          <a:ext cx="1192390" cy="119239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89A40-304C-47D8-8C90-CE1F3E8DCD26}">
      <dsp:nvSpPr>
        <dsp:cNvPr id="0" name=""/>
        <dsp:cNvSpPr/>
      </dsp:nvSpPr>
      <dsp:spPr>
        <a:xfrm rot="10800000">
          <a:off x="1235795" y="4634754"/>
          <a:ext cx="3324818" cy="193448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1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Limitaciones: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*”Dirigir la clase”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*Sobrevaloración de las producciones.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*Conjunto de actividades, no “proyectos”</a:t>
          </a:r>
        </a:p>
      </dsp:txBody>
      <dsp:txXfrm rot="10800000">
        <a:off x="1719417" y="4634754"/>
        <a:ext cx="2841196" cy="1934487"/>
      </dsp:txXfrm>
    </dsp:sp>
    <dsp:sp modelId="{781A1AE1-48A0-46EA-B86D-C49FFBCE984D}">
      <dsp:nvSpPr>
        <dsp:cNvPr id="0" name=""/>
        <dsp:cNvSpPr/>
      </dsp:nvSpPr>
      <dsp:spPr>
        <a:xfrm>
          <a:off x="742229" y="4932901"/>
          <a:ext cx="1192390" cy="119239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63AE-38EB-4F3A-A7DA-355E471F9FC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9065-D9AE-4A2E-B6C5-767EC7B5BF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81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9065-D9AE-4A2E-B6C5-767EC7B5BF7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11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C66FE-BEB2-41ED-A5FD-FF7B5AED8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761098-8842-0A6A-D89F-2CD378004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C07E96-BDE2-08E9-78FA-7A8059A2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AB983E-CEC1-DD30-7E03-ED7FA4C8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33BE52-31DB-DB06-074F-2F756BE0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7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55C6F-851B-7CEE-6DAE-5250FF70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1A126E-3C41-B6A2-4CA5-24FDB2DF6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1F6689-DABF-0618-A45B-C6E00CE2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E18D8-7CD3-AA8F-5BA6-3D422D25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85267B-F321-1D23-A35B-5AC14B60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05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E33888-CAEA-4B46-86A3-20C395A75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67EA08-E3B6-7F1B-E77E-CD819FF5A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1FA12-996B-525C-EF6D-0B972B49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AD3E6-4DBD-F7FE-FC69-CF0AB9FB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C8A360-FB2D-4DC3-38CE-9A532262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0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D3FC4-E5D2-72A0-14EA-D5C5C0BB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3802B2-4F2F-E547-399E-BA9D45CA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59003-6406-8568-DFEA-ED599D72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C521FA-6903-067F-8DE6-A118FB2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6FA0DA-A301-114A-57DD-935A882B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67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BE3B7-BAE0-841F-8219-A1A0FD8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207133-41AD-EAFC-52E3-35F68A56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15604-7812-618A-3F9C-C59AF625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A52BEF-D355-8241-9AD8-38B36172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65C30-A90C-637C-F47A-A582A1B2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83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3BB39-833F-16C7-C777-25C31694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40BE3-D58B-2965-0197-AED69A977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7FCBB5-6E22-53BD-315E-D1BCEF40E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FABCFE-1232-5B5B-1C22-1C56658C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F26EAB-30E8-1350-2AC9-3E4CEEFE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2ADBE5-093F-1B24-25B8-16C38D85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34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D578F-7793-8E90-DE19-8805176D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EDAA6-BA88-FB7D-668C-A00298A1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B57F24-CF3F-6BD4-95E5-577D55D70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2064F3-7684-00B1-6D38-539FC228D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495A09-E742-7CDC-62CA-92CC94C67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1882A7-D42E-2C8F-D1C0-7EB7F3A3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C6D96C-F178-77F8-88A9-82B12A81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C5343C-109E-6817-A075-04BCEA0A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1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3C18B-D0A4-59F0-9AF3-2150EFFD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619C2F-E7BE-236D-0730-278DF33A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F6EE8-AEEB-BDBB-C901-971932CA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866D7B-8233-22B2-4F75-D995C8C0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56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6C2258-C895-D858-7F64-55B79E90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32D305-3C52-85CD-8591-9CB1696E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E52915-22C8-9CA9-E314-0BBB5EBD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84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E0661-31D9-35D4-914D-DD496586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B9370-61A8-E597-8706-F746EF74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115F8F-4055-CD98-6168-ACA3427C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A3121-17C6-E626-45C2-EEECD75E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986409-7F9E-FAE6-AACE-A9327B8C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FD77B3-98F4-9427-8020-DBB8FB72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4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6E9A2-867B-D0B6-E6D0-EB5A778E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2C17D1-56A9-48E0-0676-8A3CB00DC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68AD03-98BA-BD98-5CFA-61A871785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E800E1-8238-1C2E-DFE8-4448726C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37449C-C80A-4FBA-10F6-33E198F5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3C6F5-01D8-A1E7-8DF0-297CAEA8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96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4AF24D-E996-F38B-4C4C-5EA39F9C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BE7CD3-9C29-A422-EA17-822D940BF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A3E9D-4B05-C66A-EE77-48F8E0110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63F861-1914-4EBC-8381-1671D6560134}" type="datetimeFigureOut">
              <a:rPr lang="es-MX" smtClean="0"/>
              <a:t>03/12/2024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55EB5-C093-0C25-1C38-8594098C4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3BEB7-1B45-CA2A-30C1-0DDC7F8CE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96E99-8F28-4C42-B160-5BAB967A26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7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64AF839-A5BF-0C20-7409-5626DC97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14" y="0"/>
            <a:ext cx="20193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681D60-FF7A-8E32-D235-27318218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" y="5860135"/>
            <a:ext cx="12112187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3B19EFAE-CA8F-B30D-E43C-AD21CDD0D2D0}"/>
              </a:ext>
            </a:extLst>
          </p:cNvPr>
          <p:cNvSpPr txBox="1">
            <a:spLocks/>
          </p:cNvSpPr>
          <p:nvPr/>
        </p:nvSpPr>
        <p:spPr>
          <a:xfrm>
            <a:off x="1634891" y="-176471"/>
            <a:ext cx="5341545" cy="80704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000" b="1" i="0" u="none" strike="noStrike" kern="1200" cap="all" spc="60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MODALIDAD Proyecto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D76CFC-BB07-C92A-1B4F-123B96B41641}"/>
              </a:ext>
            </a:extLst>
          </p:cNvPr>
          <p:cNvSpPr txBox="1"/>
          <p:nvPr/>
        </p:nvSpPr>
        <p:spPr>
          <a:xfrm>
            <a:off x="132027" y="1019455"/>
            <a:ext cx="35291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Da atención a </a:t>
            </a:r>
          </a:p>
          <a:p>
            <a:r>
              <a:rPr lang="es-MX" sz="1600" dirty="0"/>
              <a:t>una necesidad.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Aborda </a:t>
            </a:r>
          </a:p>
          <a:p>
            <a:r>
              <a:rPr lang="es-MX" sz="1600" dirty="0"/>
              <a:t>procesos de </a:t>
            </a:r>
          </a:p>
          <a:p>
            <a:r>
              <a:rPr lang="es-MX" sz="1600" dirty="0"/>
              <a:t>indagación.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Parten de la </a:t>
            </a:r>
          </a:p>
          <a:p>
            <a:r>
              <a:rPr lang="es-MX" sz="1600" dirty="0"/>
              <a:t>realidad 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/>
              <a:t> Responden a </a:t>
            </a:r>
          </a:p>
          <a:p>
            <a:r>
              <a:rPr lang="es-MX" sz="1600" dirty="0"/>
              <a:t>una necesidad.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9D0A9E9-494D-7AFE-FF68-E369D55A7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2312"/>
              </p:ext>
            </p:extLst>
          </p:nvPr>
        </p:nvGraphicFramePr>
        <p:xfrm>
          <a:off x="3105863" y="-119293"/>
          <a:ext cx="3907642" cy="594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3F5AEE0-71A1-0FF6-1916-0C7C455FDB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7960" y="435194"/>
            <a:ext cx="2144332" cy="14295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1000FD-5635-6F4A-E208-C073148806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044" y="3747437"/>
            <a:ext cx="2408129" cy="189602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8EB78982-9CE7-037B-9C1C-9C95DDA9D240}"/>
              </a:ext>
            </a:extLst>
          </p:cNvPr>
          <p:cNvSpPr txBox="1"/>
          <p:nvPr/>
        </p:nvSpPr>
        <p:spPr>
          <a:xfrm rot="1390822">
            <a:off x="1288239" y="3892148"/>
            <a:ext cx="2409825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2000" b="1" dirty="0"/>
              <a:t>Docente: Provocadora </a:t>
            </a:r>
          </a:p>
          <a:p>
            <a:pPr algn="ctr"/>
            <a:r>
              <a:rPr lang="es-MX" sz="2000" b="1" dirty="0"/>
              <a:t>Sus conocimientos tienen límites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CAAD077-8781-8F9D-294D-56C8D27BB6C6}"/>
              </a:ext>
            </a:extLst>
          </p:cNvPr>
          <p:cNvSpPr txBox="1"/>
          <p:nvPr/>
        </p:nvSpPr>
        <p:spPr>
          <a:xfrm>
            <a:off x="304023" y="5200108"/>
            <a:ext cx="2969537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MX" sz="2400" b="1" dirty="0"/>
              <a:t>Alumnos: Sus conocimientos, sentimientos, hábitos y</a:t>
            </a:r>
          </a:p>
          <a:p>
            <a:pPr algn="ctr"/>
            <a:r>
              <a:rPr lang="es-MX" sz="2400" b="1" dirty="0"/>
              <a:t> formas de comunicación nutren al proyecto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1871290-2082-999A-C70D-F7D82EDFD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59602"/>
              </p:ext>
            </p:extLst>
          </p:nvPr>
        </p:nvGraphicFramePr>
        <p:xfrm>
          <a:off x="7490115" y="55140"/>
          <a:ext cx="4999727" cy="656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B2F7A4CE-73A2-859D-9AB3-30326F62C5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9382" y="1434600"/>
            <a:ext cx="2154512" cy="1304432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91BA8EA4-C242-45E8-774D-CB9011100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72340"/>
              </p:ext>
            </p:extLst>
          </p:nvPr>
        </p:nvGraphicFramePr>
        <p:xfrm>
          <a:off x="4587963" y="4509104"/>
          <a:ext cx="4527467" cy="14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676">
                  <a:extLst>
                    <a:ext uri="{9D8B030D-6E8A-4147-A177-3AD203B41FA5}">
                      <a16:colId xmlns:a16="http://schemas.microsoft.com/office/drawing/2014/main" val="1556628621"/>
                    </a:ext>
                  </a:extLst>
                </a:gridCol>
                <a:gridCol w="2906791">
                  <a:extLst>
                    <a:ext uri="{9D8B030D-6E8A-4147-A177-3AD203B41FA5}">
                      <a16:colId xmlns:a16="http://schemas.microsoft.com/office/drawing/2014/main" val="35977894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Estructura didáctica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7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Punto de partida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Planeación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¡A trabajar!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Comuniquemos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nuestros logros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Reflexión sobre el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aprendizaje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435716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0BEEB0F0-5E12-AAA3-B3ED-D5968D70EAF9}"/>
              </a:ext>
            </a:extLst>
          </p:cNvPr>
          <p:cNvSpPr txBox="1"/>
          <p:nvPr/>
        </p:nvSpPr>
        <p:spPr>
          <a:xfrm>
            <a:off x="0" y="-15756"/>
            <a:ext cx="2136710" cy="646331"/>
          </a:xfrm>
          <a:prstGeom prst="rect">
            <a:avLst/>
          </a:prstGeom>
          <a:solidFill>
            <a:srgbClr val="B84B14"/>
          </a:solidFill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Preescolar Morelos </a:t>
            </a:r>
          </a:p>
          <a:p>
            <a:r>
              <a:rPr lang="es-MX" dirty="0">
                <a:solidFill>
                  <a:schemeClr val="bg1"/>
                </a:solidFill>
              </a:rPr>
              <a:t>2024-2025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438ED9-2888-BA25-1FFF-19D17A39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59" y="5860135"/>
            <a:ext cx="918764" cy="9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03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165</Words>
  <Application>Microsoft Office PowerPoint</Application>
  <PresentationFormat>Panorámica</PresentationFormat>
  <Paragraphs>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Abadi</vt:lpstr>
      <vt:lpstr>Aptos</vt:lpstr>
      <vt:lpstr>Aptos Display</vt:lpstr>
      <vt:lpstr>Arial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Elsa Arroyo</dc:creator>
  <cp:lastModifiedBy>Elsa Arroyo</cp:lastModifiedBy>
  <cp:revision>1</cp:revision>
  <dcterms:created xsi:type="dcterms:W3CDTF">2024-12-03T21:42:48Z</dcterms:created>
  <dcterms:modified xsi:type="dcterms:W3CDTF">2024-12-03T23:54:01Z</dcterms:modified>
</cp:coreProperties>
</file>